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2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75" autoAdjust="0"/>
    <p:restoredTop sz="94660"/>
  </p:normalViewPr>
  <p:slideViewPr>
    <p:cSldViewPr>
      <p:cViewPr varScale="1">
        <p:scale>
          <a:sx n="68" d="100"/>
          <a:sy n="68" d="100"/>
        </p:scale>
        <p:origin x="-8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F94A8F-6A98-4C1F-BE81-E24ECBE398FA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8E4189-E7DC-474E-85A9-7B9066852B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91A0-8E9D-4A05-BDEF-3AD55EE79C93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0359-5E9C-4DAD-BC99-2110585BDC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91A0-8E9D-4A05-BDEF-3AD55EE79C93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0359-5E9C-4DAD-BC99-2110585BDC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91A0-8E9D-4A05-BDEF-3AD55EE79C93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0359-5E9C-4DAD-BC99-2110585BDC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91A0-8E9D-4A05-BDEF-3AD55EE79C93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0359-5E9C-4DAD-BC99-2110585BDC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91A0-8E9D-4A05-BDEF-3AD55EE79C93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0359-5E9C-4DAD-BC99-2110585BDC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91A0-8E9D-4A05-BDEF-3AD55EE79C93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0359-5E9C-4DAD-BC99-2110585BDC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91A0-8E9D-4A05-BDEF-3AD55EE79C93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0359-5E9C-4DAD-BC99-2110585BDC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91A0-8E9D-4A05-BDEF-3AD55EE79C93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0359-5E9C-4DAD-BC99-2110585BDC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91A0-8E9D-4A05-BDEF-3AD55EE79C93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0359-5E9C-4DAD-BC99-2110585BDC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91A0-8E9D-4A05-BDEF-3AD55EE79C93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0359-5E9C-4DAD-BC99-2110585BDC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91A0-8E9D-4A05-BDEF-3AD55EE79C93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0359-5E9C-4DAD-BC99-2110585BDC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091A0-8E9D-4A05-BDEF-3AD55EE79C93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F0359-5E9C-4DAD-BC99-2110585BDC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3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0D76AF63-467E-47F8-97FA-D5F78DE4524A}" type="slidenum">
              <a:rPr lang="en-US"/>
              <a:pPr/>
              <a:t>1</a:t>
            </a:fld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2209800"/>
            <a:ext cx="7620000" cy="3810000"/>
          </a:xfrm>
        </p:spPr>
        <p:txBody>
          <a:bodyPr>
            <a:norm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 </a:t>
            </a:r>
            <a:r>
              <a:rPr lang="vi-VN" dirty="0" smtClean="0">
                <a:solidFill>
                  <a:srgbClr val="FF0000"/>
                </a:solidFill>
              </a:rPr>
              <a:t>Đề tài : Thơ “Yêu mẹ”</a:t>
            </a:r>
          </a:p>
          <a:p>
            <a:r>
              <a:rPr lang="vi-VN" dirty="0" smtClean="0">
                <a:solidFill>
                  <a:srgbClr val="FF0000"/>
                </a:solidFill>
              </a:rPr>
              <a:t> Chủ đề : Mẹ và những người thân                   yêu của bé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</a:t>
            </a:r>
            <a:r>
              <a:rPr lang="vi-VN" dirty="0" smtClean="0">
                <a:solidFill>
                  <a:srgbClr val="FF0000"/>
                </a:solidFill>
              </a:rPr>
              <a:t>Đối </a:t>
            </a:r>
            <a:r>
              <a:rPr lang="vi-VN" dirty="0" smtClean="0">
                <a:solidFill>
                  <a:srgbClr val="FF0000"/>
                </a:solidFill>
              </a:rPr>
              <a:t>tượng: Nhà trẻ 24 – 36 tháng </a:t>
            </a:r>
            <a:r>
              <a:rPr lang="vi-VN" dirty="0" smtClean="0">
                <a:solidFill>
                  <a:srgbClr val="FF0000"/>
                </a:solidFill>
              </a:rPr>
              <a:t>tuổi</a:t>
            </a:r>
            <a:endParaRPr lang="en-US" dirty="0" smtClean="0">
              <a:solidFill>
                <a:srgbClr val="FF0000"/>
              </a:solidFill>
            </a:endParaRPr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         </a:t>
            </a:r>
            <a:r>
              <a:rPr lang="vi-VN" dirty="0" smtClean="0">
                <a:solidFill>
                  <a:srgbClr val="FF0000"/>
                </a:solidFill>
              </a:rPr>
              <a:t>Người </a:t>
            </a:r>
            <a:r>
              <a:rPr lang="vi-VN" dirty="0" smtClean="0">
                <a:solidFill>
                  <a:srgbClr val="FF0000"/>
                </a:solidFill>
              </a:rPr>
              <a:t>thực hiện: Đỗ Thị </a:t>
            </a:r>
            <a:r>
              <a:rPr lang="vi-VN" dirty="0" smtClean="0">
                <a:solidFill>
                  <a:srgbClr val="FF0000"/>
                </a:solidFill>
              </a:rPr>
              <a:t>Chă</a:t>
            </a:r>
            <a:r>
              <a:rPr lang="en-US" dirty="0" smtClean="0">
                <a:solidFill>
                  <a:srgbClr val="FF0000"/>
                </a:solidFill>
              </a:rPr>
              <a:t>m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 </a:t>
            </a:r>
            <a:r>
              <a:rPr lang="vi-VN" dirty="0" smtClean="0">
                <a:solidFill>
                  <a:srgbClr val="FF0000"/>
                </a:solidFill>
              </a:rPr>
              <a:t>Trường </a:t>
            </a:r>
            <a:r>
              <a:rPr lang="vi-VN" dirty="0" smtClean="0">
                <a:solidFill>
                  <a:srgbClr val="FF0000"/>
                </a:solidFill>
              </a:rPr>
              <a:t>Mầm non Văn An</a:t>
            </a:r>
            <a:endParaRPr lang="en-US" dirty="0">
              <a:solidFill>
                <a:srgbClr val="FF0000"/>
              </a:solidFill>
              <a:latin typeface=".VnBlack" pitchFamily="34" charset="0"/>
            </a:endParaRPr>
          </a:p>
        </p:txBody>
      </p:sp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990600" y="838200"/>
            <a:ext cx="7543800" cy="5715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pt-BR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3DH"/>
              </a:rPr>
              <a:t>gi¸o ¸n lµm quen v¨n häc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3DH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0" descr="untitl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124200" y="6164759"/>
            <a:ext cx="24416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>
                <a:latin typeface=".VnBlack" pitchFamily="34" charset="0"/>
              </a:rPr>
              <a:t>Yªu</a:t>
            </a:r>
            <a:r>
              <a:rPr lang="en-US" sz="4400" dirty="0" smtClean="0">
                <a:latin typeface=".VnBlack" pitchFamily="34" charset="0"/>
              </a:rPr>
              <a:t> </a:t>
            </a:r>
            <a:r>
              <a:rPr lang="en-US" sz="4400" dirty="0" err="1" smtClean="0">
                <a:latin typeface=".VnBlack" pitchFamily="34" charset="0"/>
              </a:rPr>
              <a:t>mÑ</a:t>
            </a:r>
            <a:endParaRPr lang="en-US" sz="4400" dirty="0">
              <a:latin typeface=".Vn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7" descr="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172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276600" y="6172200"/>
            <a:ext cx="2441694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>
                <a:latin typeface=".VnBlack" pitchFamily="34" charset="0"/>
              </a:rPr>
              <a:t>Yªu</a:t>
            </a:r>
            <a:r>
              <a:rPr lang="en-US" sz="4400" dirty="0" smtClean="0">
                <a:latin typeface=".VnBlack" pitchFamily="34" charset="0"/>
              </a:rPr>
              <a:t> </a:t>
            </a:r>
            <a:r>
              <a:rPr lang="en-US" sz="4400" dirty="0" err="1" smtClean="0">
                <a:latin typeface=".VnBlack" pitchFamily="34" charset="0"/>
              </a:rPr>
              <a:t>mÑ</a:t>
            </a:r>
            <a:endParaRPr lang="en-US" sz="4400" dirty="0" smtClean="0">
              <a:latin typeface=".VnBlack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2" descr="untitled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172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429000" y="6096000"/>
            <a:ext cx="2441694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>
                <a:latin typeface=".VnBlack" pitchFamily="34" charset="0"/>
              </a:rPr>
              <a:t>Yªu</a:t>
            </a:r>
            <a:r>
              <a:rPr lang="en-US" sz="4400" dirty="0" smtClean="0">
                <a:latin typeface=".VnBlack" pitchFamily="34" charset="0"/>
              </a:rPr>
              <a:t> </a:t>
            </a:r>
            <a:r>
              <a:rPr lang="en-US" sz="4400" dirty="0" err="1" smtClean="0">
                <a:latin typeface=".VnBlack" pitchFamily="34" charset="0"/>
              </a:rPr>
              <a:t>mÑ</a:t>
            </a:r>
            <a:endParaRPr lang="en-US" sz="4400" dirty="0" smtClean="0">
              <a:latin typeface=".VnBlack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61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9</cp:revision>
  <dcterms:created xsi:type="dcterms:W3CDTF">2016-10-13T08:59:13Z</dcterms:created>
  <dcterms:modified xsi:type="dcterms:W3CDTF">2016-10-13T15:45:24Z</dcterms:modified>
</cp:coreProperties>
</file>